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搭配炒飯、水煮蛋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一碗鮭魚餅、沙拉和鷹嘴豆泥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一碗搭配洋香菜奶油、烤榛子和刨絲帕瑪森起司的特寬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搭配炒飯、水煮蛋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酪梨與萊姆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鮭魚餅、沙拉和鷹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61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一碗搭配洋香菜奶油、烤榛子和刨絲帕瑪森起司的特寬麵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燈片標題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Ubuntu安裝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89000"/>
              </a:lnSpc>
              <a:defRPr cap="all" spc="-202" sz="101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Ubuntu安裝</a:t>
            </a:r>
          </a:p>
        </p:txBody>
      </p:sp>
      <p:sp>
        <p:nvSpPr>
          <p:cNvPr id="153" name="醫資三410570190施宇倫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醫資三</a:t>
            </a:r>
            <a:r>
              <a:rPr b="0">
                <a:latin typeface="Geeza Pro Bold"/>
                <a:ea typeface="Geeza Pro Bold"/>
                <a:cs typeface="Geeza Pro Bold"/>
                <a:sym typeface="Geeza Pro Bold"/>
              </a:rPr>
              <a:t>410570190</a:t>
            </a:r>
            <a:r>
              <a:t>施宇倫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設定將基礎記憶體及處理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設定將基礎記憶體及處理器</a:t>
            </a:r>
          </a:p>
        </p:txBody>
      </p:sp>
      <p:sp>
        <p:nvSpPr>
          <p:cNvPr id="192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螢幕擷取畫面 2023-09-17 234157.png" descr="螢幕擷取畫面 2023-09-17 234157.png"/>
          <p:cNvPicPr>
            <a:picLocks noChangeAspect="1"/>
          </p:cNvPicPr>
          <p:nvPr/>
        </p:nvPicPr>
        <p:blipFill>
          <a:blip r:embed="rId2">
            <a:extLst/>
          </a:blip>
          <a:srcRect l="24819" t="23317" r="24724" b="24977"/>
          <a:stretch>
            <a:fillRect/>
          </a:stretch>
        </p:blipFill>
        <p:spPr>
          <a:xfrm>
            <a:off x="6040436" y="4683719"/>
            <a:ext cx="12303128" cy="7091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設定虛擬硬碟大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設定虛擬硬碟大小</a:t>
            </a:r>
          </a:p>
        </p:txBody>
      </p:sp>
      <p:sp>
        <p:nvSpPr>
          <p:cNvPr id="196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螢幕擷取畫面 2023-09-17 234223.png" descr="螢幕擷取畫面 2023-09-17 234223.png"/>
          <p:cNvPicPr>
            <a:picLocks noChangeAspect="1"/>
          </p:cNvPicPr>
          <p:nvPr/>
        </p:nvPicPr>
        <p:blipFill>
          <a:blip r:embed="rId2">
            <a:extLst/>
          </a:blip>
          <a:srcRect l="24771" t="22933" r="24586" b="24941"/>
          <a:stretch>
            <a:fillRect/>
          </a:stretch>
        </p:blipFill>
        <p:spPr>
          <a:xfrm>
            <a:off x="6017814" y="4654946"/>
            <a:ext cx="12348199" cy="7149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按完成就新增成功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按完成就新增成功了</a:t>
            </a:r>
          </a:p>
        </p:txBody>
      </p:sp>
      <p:sp>
        <p:nvSpPr>
          <p:cNvPr id="200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螢幕擷取畫面 2023-09-17 234243.png" descr="螢幕擷取畫面 2023-09-17 234243.png"/>
          <p:cNvPicPr>
            <a:picLocks noChangeAspect="1"/>
          </p:cNvPicPr>
          <p:nvPr/>
        </p:nvPicPr>
        <p:blipFill>
          <a:blip r:embed="rId2">
            <a:extLst/>
          </a:blip>
          <a:srcRect l="24861" t="23523" r="25068" b="24981"/>
          <a:stretch>
            <a:fillRect/>
          </a:stretch>
        </p:blipFill>
        <p:spPr>
          <a:xfrm>
            <a:off x="6087663" y="4698005"/>
            <a:ext cx="12208791" cy="706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點選啟動來啟動虛擬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點選啟動來啟動虛擬機</a:t>
            </a:r>
          </a:p>
        </p:txBody>
      </p:sp>
      <p:sp>
        <p:nvSpPr>
          <p:cNvPr id="204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螢幕擷取畫面 2023-09-17 234401.png" descr="螢幕擷取畫面 2023-09-17 234401.png"/>
          <p:cNvPicPr>
            <a:picLocks noChangeAspect="1"/>
          </p:cNvPicPr>
          <p:nvPr/>
        </p:nvPicPr>
        <p:blipFill>
          <a:blip r:embed="rId2">
            <a:extLst/>
          </a:blip>
          <a:srcRect l="24744" t="23043" r="24744" b="24894"/>
          <a:stretch>
            <a:fillRect/>
          </a:stretch>
        </p:blipFill>
        <p:spPr>
          <a:xfrm>
            <a:off x="6033690" y="4659311"/>
            <a:ext cx="12316812" cy="7140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按install Ubunt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按install Ubuntu</a:t>
            </a:r>
          </a:p>
        </p:txBody>
      </p:sp>
      <p:sp>
        <p:nvSpPr>
          <p:cNvPr id="208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螢幕擷取畫面 2023-09-19 143338.png" descr="螢幕擷取畫面 2023-09-19 143338.png"/>
          <p:cNvPicPr>
            <a:picLocks noChangeAspect="1"/>
          </p:cNvPicPr>
          <p:nvPr/>
        </p:nvPicPr>
        <p:blipFill>
          <a:blip r:embed="rId2">
            <a:extLst/>
          </a:blip>
          <a:srcRect l="2077" t="5713" r="41180" b="19900"/>
          <a:stretch>
            <a:fillRect/>
          </a:stretch>
        </p:blipFill>
        <p:spPr>
          <a:xfrm>
            <a:off x="5980906" y="3643311"/>
            <a:ext cx="12422113" cy="9160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按conti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按continue</a:t>
            </a:r>
          </a:p>
        </p:txBody>
      </p:sp>
      <p:sp>
        <p:nvSpPr>
          <p:cNvPr id="213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螢幕擷取畫面 2023-09-19 143409.png" descr="螢幕擷取畫面 2023-09-19 143409.png"/>
          <p:cNvPicPr>
            <a:picLocks noChangeAspect="1"/>
          </p:cNvPicPr>
          <p:nvPr/>
        </p:nvPicPr>
        <p:blipFill>
          <a:blip r:embed="rId2">
            <a:extLst/>
          </a:blip>
          <a:srcRect l="2049" t="5478" r="41232" b="18079"/>
          <a:stretch>
            <a:fillRect/>
          </a:stretch>
        </p:blipFill>
        <p:spPr>
          <a:xfrm>
            <a:off x="6738540" y="4088803"/>
            <a:ext cx="10906954" cy="8268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按conti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按continue</a:t>
            </a:r>
          </a:p>
        </p:txBody>
      </p:sp>
      <p:sp>
        <p:nvSpPr>
          <p:cNvPr id="218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螢幕擷取畫面 2023-09-19 143431.png" descr="螢幕擷取畫面 2023-09-19 143431.png"/>
          <p:cNvPicPr>
            <a:picLocks noChangeAspect="1"/>
          </p:cNvPicPr>
          <p:nvPr/>
        </p:nvPicPr>
        <p:blipFill>
          <a:blip r:embed="rId2">
            <a:extLst/>
          </a:blip>
          <a:srcRect l="2311" t="5570" r="41102" b="20800"/>
          <a:stretch>
            <a:fillRect/>
          </a:stretch>
        </p:blipFill>
        <p:spPr>
          <a:xfrm>
            <a:off x="5963642" y="3664742"/>
            <a:ext cx="12456738" cy="9117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按Install 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按Install now</a:t>
            </a:r>
          </a:p>
        </p:txBody>
      </p:sp>
      <p:sp>
        <p:nvSpPr>
          <p:cNvPr id="223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螢幕擷取畫面 2023-09-19 143503.png" descr="螢幕擷取畫面 2023-09-19 143503.png"/>
          <p:cNvPicPr>
            <a:picLocks noChangeAspect="1"/>
          </p:cNvPicPr>
          <p:nvPr/>
        </p:nvPicPr>
        <p:blipFill>
          <a:blip r:embed="rId2">
            <a:extLst/>
          </a:blip>
          <a:srcRect l="2329" t="5672" r="40650" b="20281"/>
          <a:stretch>
            <a:fillRect/>
          </a:stretch>
        </p:blipFill>
        <p:spPr>
          <a:xfrm>
            <a:off x="6584950" y="4127499"/>
            <a:ext cx="11214048" cy="8191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按conti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按continue</a:t>
            </a:r>
          </a:p>
        </p:txBody>
      </p:sp>
      <p:sp>
        <p:nvSpPr>
          <p:cNvPr id="228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螢幕擷取畫面 2023-09-19 143526.png" descr="螢幕擷取畫面 2023-09-19 143526.png"/>
          <p:cNvPicPr>
            <a:picLocks noChangeAspect="1"/>
          </p:cNvPicPr>
          <p:nvPr/>
        </p:nvPicPr>
        <p:blipFill>
          <a:blip r:embed="rId2">
            <a:extLst/>
          </a:blip>
          <a:srcRect l="2351" t="5485" r="40850" b="20585"/>
          <a:stretch>
            <a:fillRect/>
          </a:stretch>
        </p:blipFill>
        <p:spPr>
          <a:xfrm>
            <a:off x="6084489" y="3751659"/>
            <a:ext cx="12215148" cy="8943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按conti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按continue</a:t>
            </a:r>
          </a:p>
        </p:txBody>
      </p:sp>
      <p:sp>
        <p:nvSpPr>
          <p:cNvPr id="233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螢幕擷取畫面 2023-09-19 143601.png" descr="螢幕擷取畫面 2023-09-19 143601.png"/>
          <p:cNvPicPr>
            <a:picLocks noChangeAspect="1"/>
          </p:cNvPicPr>
          <p:nvPr/>
        </p:nvPicPr>
        <p:blipFill>
          <a:blip r:embed="rId2">
            <a:extLst/>
          </a:blip>
          <a:srcRect l="2192" t="4923" r="40966" b="20226"/>
          <a:stretch>
            <a:fillRect/>
          </a:stretch>
        </p:blipFill>
        <p:spPr>
          <a:xfrm>
            <a:off x="6274394" y="3839964"/>
            <a:ext cx="11835180" cy="876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下載ubuntu 22.04 桌面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下載ubuntu 22.04 桌面版</a:t>
            </a:r>
          </a:p>
        </p:txBody>
      </p:sp>
      <p:sp>
        <p:nvSpPr>
          <p:cNvPr id="156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螢幕擷取畫面 2023-09-13 112521.png" descr="螢幕擷取畫面 2023-09-13 1125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900" y="3352800"/>
            <a:ext cx="1734820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數入name等等資訊後按conti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數入name等等資訊後按continue</a:t>
            </a:r>
          </a:p>
        </p:txBody>
      </p:sp>
      <p:sp>
        <p:nvSpPr>
          <p:cNvPr id="238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螢幕擷取畫面 2023-09-19 143806.png" descr="螢幕擷取畫面 2023-09-19 143806.png"/>
          <p:cNvPicPr>
            <a:picLocks noChangeAspect="1"/>
          </p:cNvPicPr>
          <p:nvPr/>
        </p:nvPicPr>
        <p:blipFill>
          <a:blip r:embed="rId2">
            <a:extLst/>
          </a:blip>
          <a:srcRect l="2409" t="5014" r="41128" b="20590"/>
          <a:stretch>
            <a:fillRect/>
          </a:stretch>
        </p:blipFill>
        <p:spPr>
          <a:xfrm>
            <a:off x="6729412" y="4174529"/>
            <a:ext cx="10925278" cy="8097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等他下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等他下載</a:t>
            </a:r>
          </a:p>
        </p:txBody>
      </p:sp>
      <p:sp>
        <p:nvSpPr>
          <p:cNvPr id="243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5" name="螢幕擷取畫面 2023-09-19 143916.png" descr="螢幕擷取畫面 2023-09-19 143916.png"/>
          <p:cNvPicPr>
            <a:picLocks noChangeAspect="1"/>
          </p:cNvPicPr>
          <p:nvPr/>
        </p:nvPicPr>
        <p:blipFill>
          <a:blip r:embed="rId2">
            <a:extLst/>
          </a:blip>
          <a:srcRect l="2260" t="6099" r="41069" b="20126"/>
          <a:stretch>
            <a:fillRect/>
          </a:stretch>
        </p:blipFill>
        <p:spPr>
          <a:xfrm>
            <a:off x="6063654" y="3735585"/>
            <a:ext cx="12256720" cy="8975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登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登入</a:t>
            </a:r>
          </a:p>
        </p:txBody>
      </p:sp>
      <p:sp>
        <p:nvSpPr>
          <p:cNvPr id="248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0" name="螢幕擷取畫面 2023-09-19 145747.png" descr="螢幕擷取畫面 2023-09-19 145747.png"/>
          <p:cNvPicPr>
            <a:picLocks noChangeAspect="1"/>
          </p:cNvPicPr>
          <p:nvPr/>
        </p:nvPicPr>
        <p:blipFill>
          <a:blip r:embed="rId2">
            <a:extLst/>
          </a:blip>
          <a:srcRect l="2304" t="5504" r="41024" b="20069"/>
          <a:stretch>
            <a:fillRect/>
          </a:stretch>
        </p:blipFill>
        <p:spPr>
          <a:xfrm>
            <a:off x="6152951" y="3761978"/>
            <a:ext cx="12078134" cy="8922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這樣就安裝好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這樣就安裝好了</a:t>
            </a:r>
          </a:p>
        </p:txBody>
      </p:sp>
      <p:sp>
        <p:nvSpPr>
          <p:cNvPr id="253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4" name="螢幕擷取畫面 2023-09-18 001410.png" descr="螢幕擷取畫面 2023-09-18 001410.png"/>
          <p:cNvPicPr>
            <a:picLocks noChangeAspect="1"/>
          </p:cNvPicPr>
          <p:nvPr/>
        </p:nvPicPr>
        <p:blipFill>
          <a:blip r:embed="rId2">
            <a:extLst/>
          </a:blip>
          <a:srcRect l="0" t="0" r="33138" b="17517"/>
          <a:stretch>
            <a:fillRect/>
          </a:stretch>
        </p:blipFill>
        <p:spPr>
          <a:xfrm>
            <a:off x="5787826" y="3785592"/>
            <a:ext cx="12808464" cy="8887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下載VirtualBo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下載VirtualBox</a:t>
            </a:r>
          </a:p>
        </p:txBody>
      </p:sp>
      <p:sp>
        <p:nvSpPr>
          <p:cNvPr id="160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2" name="截圖 2023-09-18 上午10.42.47.png" descr="截圖 2023-09-18 上午10.4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7031" y="4026394"/>
            <a:ext cx="13429938" cy="8393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接受授權按下一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接受授權按下一步</a:t>
            </a:r>
          </a:p>
        </p:txBody>
      </p:sp>
      <p:sp>
        <p:nvSpPr>
          <p:cNvPr id="165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螢幕擷取畫面 2023-09-17 174625.png" descr="螢幕擷取畫面 2023-09-17 174625.png"/>
          <p:cNvPicPr>
            <a:picLocks noChangeAspect="1"/>
          </p:cNvPicPr>
          <p:nvPr/>
        </p:nvPicPr>
        <p:blipFill>
          <a:blip r:embed="rId2">
            <a:extLst/>
          </a:blip>
          <a:srcRect l="33784" t="23964" r="33784" b="30422"/>
          <a:stretch>
            <a:fillRect/>
          </a:stretch>
        </p:blipFill>
        <p:spPr>
          <a:xfrm>
            <a:off x="8238132" y="5095279"/>
            <a:ext cx="7907850" cy="625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按下一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按下一步</a:t>
            </a:r>
          </a:p>
        </p:txBody>
      </p:sp>
      <p:sp>
        <p:nvSpPr>
          <p:cNvPr id="169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螢幕擷取畫面 2023-09-17 174704.png" descr="螢幕擷取畫面 2023-09-17 174704.png"/>
          <p:cNvPicPr>
            <a:picLocks noChangeAspect="1"/>
          </p:cNvPicPr>
          <p:nvPr/>
        </p:nvPicPr>
        <p:blipFill>
          <a:blip r:embed="rId2">
            <a:extLst/>
          </a:blip>
          <a:srcRect l="33760" t="24065" r="33760" b="30477"/>
          <a:stretch>
            <a:fillRect/>
          </a:stretch>
        </p:blipFill>
        <p:spPr>
          <a:xfrm>
            <a:off x="8232412" y="5056582"/>
            <a:ext cx="7919221" cy="6234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按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按是</a:t>
            </a:r>
          </a:p>
        </p:txBody>
      </p:sp>
      <p:sp>
        <p:nvSpPr>
          <p:cNvPr id="174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螢幕擷取畫面 2023-09-17 174727.png" descr="螢幕擷取畫面 2023-09-17 174727.png"/>
          <p:cNvPicPr>
            <a:picLocks noChangeAspect="1"/>
          </p:cNvPicPr>
          <p:nvPr/>
        </p:nvPicPr>
        <p:blipFill>
          <a:blip r:embed="rId2">
            <a:extLst/>
          </a:blip>
          <a:srcRect l="33816" t="23769" r="33816" b="29834"/>
          <a:stretch>
            <a:fillRect/>
          </a:stretch>
        </p:blipFill>
        <p:spPr>
          <a:xfrm>
            <a:off x="8245871" y="5041503"/>
            <a:ext cx="7892382" cy="6363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我的電腦是全新的，所以按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我的電腦是全新的，所以按是</a:t>
            </a:r>
          </a:p>
        </p:txBody>
      </p:sp>
      <p:sp>
        <p:nvSpPr>
          <p:cNvPr id="179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" name="螢幕擷取畫面 2023-09-17 174745.png" descr="螢幕擷取畫面 2023-09-17 174745.png"/>
          <p:cNvPicPr>
            <a:picLocks noChangeAspect="1"/>
          </p:cNvPicPr>
          <p:nvPr/>
        </p:nvPicPr>
        <p:blipFill>
          <a:blip r:embed="rId2">
            <a:extLst/>
          </a:blip>
          <a:srcRect l="33780" t="23998" r="33780" b="29756"/>
          <a:stretch>
            <a:fillRect/>
          </a:stretch>
        </p:blipFill>
        <p:spPr>
          <a:xfrm>
            <a:off x="8236940" y="5058171"/>
            <a:ext cx="7910132" cy="6342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按安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按安裝</a:t>
            </a:r>
          </a:p>
        </p:txBody>
      </p:sp>
      <p:sp>
        <p:nvSpPr>
          <p:cNvPr id="183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螢幕擷取畫面 2023-09-17 174809.png" descr="螢幕擷取畫面 2023-09-17 174809.png"/>
          <p:cNvPicPr>
            <a:picLocks noChangeAspect="1"/>
          </p:cNvPicPr>
          <p:nvPr/>
        </p:nvPicPr>
        <p:blipFill>
          <a:blip r:embed="rId2">
            <a:extLst/>
          </a:blip>
          <a:srcRect l="33758" t="23712" r="33757" b="30331"/>
          <a:stretch>
            <a:fillRect/>
          </a:stretch>
        </p:blipFill>
        <p:spPr>
          <a:xfrm>
            <a:off x="8231584" y="5078013"/>
            <a:ext cx="7920716" cy="6303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點新增將放在USB裡的ubuntu iso檔新增進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6565">
              <a:defRPr spc="-149" sz="7469"/>
            </a:lvl1pPr>
          </a:lstStyle>
          <a:p>
            <a:pPr/>
            <a:r>
              <a:t>點新增將放在USB裡的ubuntu iso檔新增進來</a:t>
            </a:r>
          </a:p>
        </p:txBody>
      </p:sp>
      <p:sp>
        <p:nvSpPr>
          <p:cNvPr id="187" name="幻燈片子標題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8" name="螢幕擷取畫面 2023-09-17 233430.png" descr="螢幕擷取畫面 2023-09-17 233430.png"/>
          <p:cNvPicPr>
            <a:picLocks noChangeAspect="1"/>
          </p:cNvPicPr>
          <p:nvPr/>
        </p:nvPicPr>
        <p:blipFill>
          <a:blip r:embed="rId2">
            <a:extLst/>
          </a:blip>
          <a:srcRect l="24636" t="23005" r="24704" b="25129"/>
          <a:stretch>
            <a:fillRect/>
          </a:stretch>
        </p:blipFill>
        <p:spPr>
          <a:xfrm>
            <a:off x="646677" y="4672607"/>
            <a:ext cx="10706725" cy="6165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螢幕擷取畫面 2023-09-19 141922.png" descr="螢幕擷取畫面 2023-09-19 141922.png"/>
          <p:cNvPicPr>
            <a:picLocks noChangeAspect="1"/>
          </p:cNvPicPr>
          <p:nvPr/>
        </p:nvPicPr>
        <p:blipFill>
          <a:blip r:embed="rId3">
            <a:extLst/>
          </a:blip>
          <a:srcRect l="28752" t="27908" r="28548" b="28984"/>
          <a:stretch>
            <a:fillRect/>
          </a:stretch>
        </p:blipFill>
        <p:spPr>
          <a:xfrm>
            <a:off x="12849349" y="4631563"/>
            <a:ext cx="11002627" cy="6248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